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8" r:id="rId3"/>
    <p:sldId id="257" r:id="rId4"/>
    <p:sldId id="259" r:id="rId5"/>
    <p:sldId id="260" r:id="rId6"/>
    <p:sldId id="261" r:id="rId7"/>
    <p:sldId id="264" r:id="rId8"/>
    <p:sldId id="262" r:id="rId9"/>
    <p:sldId id="263" r:id="rId10"/>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42" d="100"/>
          <a:sy n="42" d="100"/>
        </p:scale>
        <p:origin x="1326" y="4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15" name="Скругленный прямоугольник 14"/>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Скругленный прямоугольник 9"/>
          <p:cNvSpPr/>
          <p:nvPr/>
        </p:nvSpPr>
        <p:spPr>
          <a:xfrm>
            <a:off x="418596" y="434162"/>
            <a:ext cx="8306809" cy="3108960"/>
          </a:xfrm>
          <a:prstGeom prst="roundRect">
            <a:avLst>
              <a:gd name="adj" fmla="val 4578"/>
            </a:avLst>
          </a:prstGeom>
          <a:gradFill rotWithShape="1">
            <a:gsLst>
              <a:gs pos="0">
                <a:schemeClr val="bg1">
                  <a:tint val="75000"/>
                  <a:satMod val="150000"/>
                </a:schemeClr>
              </a:gs>
              <a:gs pos="55000">
                <a:schemeClr val="bg1">
                  <a:shade val="75000"/>
                  <a:satMod val="100000"/>
                </a:schemeClr>
              </a:gs>
              <a:gs pos="100000">
                <a:schemeClr val="bg1">
                  <a:shade val="35000"/>
                  <a:satMod val="100000"/>
                </a:schemeClr>
              </a:gs>
            </a:gsLst>
            <a:path path="circle">
              <a:fillToRect l="50000" t="175000" r="50000" b="-75000"/>
            </a:path>
          </a:gra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5" name="Заголовок 4"/>
          <p:cNvSpPr>
            <a:spLocks noGrp="1"/>
          </p:cNvSpPr>
          <p:nvPr>
            <p:ph type="ctrTitle"/>
          </p:nvPr>
        </p:nvSpPr>
        <p:spPr>
          <a:xfrm>
            <a:off x="722376" y="1820206"/>
            <a:ext cx="7772400" cy="1828800"/>
          </a:xfrm>
        </p:spPr>
        <p:txBody>
          <a:bodyPr lIns="45720" rIns="45720" bIns="45720"/>
          <a:lstStyle>
            <a:lvl1pPr algn="r">
              <a:defRPr sz="4500" b="1">
                <a:solidFill>
                  <a:schemeClr val="accent1">
                    <a:tint val="88000"/>
                    <a:satMod val="150000"/>
                  </a:schemeClr>
                </a:solidFill>
                <a:effectLst>
                  <a:outerShdw blurRad="53975" dist="22860" dir="5400000" algn="tl" rotWithShape="0">
                    <a:srgbClr val="000000">
                      <a:alpha val="55000"/>
                    </a:srgbClr>
                  </a:outerShdw>
                </a:effectLst>
              </a:defRPr>
            </a:lvl1pPr>
            <a:extLst/>
          </a:lstStyle>
          <a:p>
            <a:r>
              <a:rPr kumimoji="0" lang="ru-RU" smtClean="0"/>
              <a:t>Образец заголовка</a:t>
            </a:r>
            <a:endParaRPr kumimoji="0" lang="en-US"/>
          </a:p>
        </p:txBody>
      </p:sp>
      <p:sp>
        <p:nvSpPr>
          <p:cNvPr id="20" name="Подзаголовок 19"/>
          <p:cNvSpPr>
            <a:spLocks noGrp="1"/>
          </p:cNvSpPr>
          <p:nvPr>
            <p:ph type="subTitle" idx="1"/>
          </p:nvPr>
        </p:nvSpPr>
        <p:spPr>
          <a:xfrm>
            <a:off x="722376" y="3685032"/>
            <a:ext cx="7772400" cy="914400"/>
          </a:xfrm>
        </p:spPr>
        <p:txBody>
          <a:bodyPr lIns="182880" tIns="0"/>
          <a:lstStyle>
            <a:lvl1pPr marL="36576" indent="0" algn="r">
              <a:spcBef>
                <a:spcPts val="0"/>
              </a:spcBef>
              <a:buNone/>
              <a:defRPr sz="2000">
                <a:solidFill>
                  <a:schemeClr val="bg2">
                    <a:shade val="2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ru-RU" smtClean="0"/>
              <a:t>Образец подзаголовка</a:t>
            </a:r>
            <a:endParaRPr kumimoji="0" lang="en-US"/>
          </a:p>
        </p:txBody>
      </p:sp>
      <p:sp>
        <p:nvSpPr>
          <p:cNvPr id="19" name="Дата 18"/>
          <p:cNvSpPr>
            <a:spLocks noGrp="1"/>
          </p:cNvSpPr>
          <p:nvPr>
            <p:ph type="dt" sz="half" idx="10"/>
          </p:nvPr>
        </p:nvSpPr>
        <p:spPr/>
        <p:txBody>
          <a:bodyPr/>
          <a:lstStyle/>
          <a:p>
            <a:fld id="{A36300ED-FA91-4D68-A7AF-6B90D00ECBB3}" type="datetimeFigureOut">
              <a:rPr lang="ru-RU" smtClean="0"/>
              <a:t>31.01.2021</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11" name="Номер слайда 10"/>
          <p:cNvSpPr>
            <a:spLocks noGrp="1"/>
          </p:cNvSpPr>
          <p:nvPr>
            <p:ph type="sldNum" sz="quarter" idx="12"/>
          </p:nvPr>
        </p:nvSpPr>
        <p:spPr/>
        <p:txBody>
          <a:bodyPr/>
          <a:lstStyle/>
          <a:p>
            <a:fld id="{A7B4AB4A-6763-4C3D-B75E-77E280D260CA}" type="slidenum">
              <a:rPr lang="ru-RU" smtClean="0"/>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02920" y="4983480"/>
            <a:ext cx="8183880" cy="1051560"/>
          </a:xfrm>
        </p:spPr>
        <p:txBody>
          <a:bodyPr/>
          <a:lstStyle/>
          <a:p>
            <a:r>
              <a:rPr kumimoji="0" lang="ru-RU" smtClean="0"/>
              <a:t>Образец заголовка</a:t>
            </a:r>
            <a:endParaRPr kumimoji="0" lang="en-US"/>
          </a:p>
        </p:txBody>
      </p:sp>
      <p:sp>
        <p:nvSpPr>
          <p:cNvPr id="3" name="Объект 2"/>
          <p:cNvSpPr>
            <a:spLocks noGrp="1"/>
          </p:cNvSpPr>
          <p:nvPr>
            <p:ph idx="1"/>
          </p:nvPr>
        </p:nvSpPr>
        <p:spPr>
          <a:xfrm>
            <a:off x="502920" y="530352"/>
            <a:ext cx="8183880" cy="4187952"/>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A36300ED-FA91-4D68-A7AF-6B90D00ECBB3}" type="datetimeFigureOut">
              <a:rPr lang="ru-RU" smtClean="0"/>
              <a:t>31.01.2021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A7B4AB4A-6763-4C3D-B75E-77E280D260CA}" type="slidenum">
              <a:rPr lang="ru-RU" smtClean="0"/>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spTree>
      <p:nvGrpSpPr>
        <p:cNvPr id="1" name=""/>
        <p:cNvGrpSpPr/>
        <p:nvPr/>
      </p:nvGrpSpPr>
      <p:grpSpPr>
        <a:xfrm>
          <a:off x="0" y="0"/>
          <a:ext cx="0" cy="0"/>
          <a:chOff x="0" y="0"/>
          <a:chExt cx="0" cy="0"/>
        </a:xfrm>
      </p:grpSpPr>
      <p:sp>
        <p:nvSpPr>
          <p:cNvPr id="14" name="Скругленный прямоугольник 13"/>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Скругленный прямоугольник 10"/>
          <p:cNvSpPr/>
          <p:nvPr/>
        </p:nvSpPr>
        <p:spPr>
          <a:xfrm>
            <a:off x="418596" y="434162"/>
            <a:ext cx="8306809" cy="4341329"/>
          </a:xfrm>
          <a:prstGeom prst="roundRect">
            <a:avLst>
              <a:gd name="adj" fmla="val 2127"/>
            </a:avLst>
          </a:prstGeom>
          <a:gradFill rotWithShape="1">
            <a:gsLst>
              <a:gs pos="0">
                <a:schemeClr val="bg1">
                  <a:tint val="75000"/>
                  <a:satMod val="150000"/>
                </a:schemeClr>
              </a:gs>
              <a:gs pos="55000">
                <a:schemeClr val="bg1">
                  <a:shade val="75000"/>
                  <a:satMod val="100000"/>
                </a:schemeClr>
              </a:gs>
              <a:gs pos="100000">
                <a:schemeClr val="bg1">
                  <a:shade val="35000"/>
                  <a:satMod val="100000"/>
                </a:schemeClr>
              </a:gs>
            </a:gsLst>
            <a:path path="circle">
              <a:fillToRect l="50000" t="175000" r="50000" b="-75000"/>
            </a:path>
          </a:gra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Заголовок 1"/>
          <p:cNvSpPr>
            <a:spLocks noGrp="1"/>
          </p:cNvSpPr>
          <p:nvPr>
            <p:ph type="title"/>
          </p:nvPr>
        </p:nvSpPr>
        <p:spPr>
          <a:xfrm>
            <a:off x="468344" y="4928616"/>
            <a:ext cx="8183880" cy="676656"/>
          </a:xfrm>
        </p:spPr>
        <p:txBody>
          <a:bodyPr lIns="91440" bIns="0" anchor="b"/>
          <a:lstStyle>
            <a:lvl1pPr algn="l">
              <a:buNone/>
              <a:defRPr sz="3600" b="0" cap="none" baseline="0">
                <a:solidFill>
                  <a:schemeClr val="bg2">
                    <a:shade val="25000"/>
                  </a:schemeClr>
                </a:solidFill>
                <a:effectLst/>
              </a:defRPr>
            </a:lvl1pPr>
            <a:extLst/>
          </a:lstStyle>
          <a:p>
            <a:r>
              <a:rPr kumimoji="0" lang="ru-RU" smtClean="0"/>
              <a:t>Образец заголовка</a:t>
            </a:r>
            <a:endParaRPr kumimoji="0" lang="en-US"/>
          </a:p>
        </p:txBody>
      </p:sp>
      <p:sp>
        <p:nvSpPr>
          <p:cNvPr id="3" name="Текст 2"/>
          <p:cNvSpPr>
            <a:spLocks noGrp="1"/>
          </p:cNvSpPr>
          <p:nvPr>
            <p:ph type="body" idx="1"/>
          </p:nvPr>
        </p:nvSpPr>
        <p:spPr>
          <a:xfrm>
            <a:off x="468344" y="5624484"/>
            <a:ext cx="8183880" cy="420624"/>
          </a:xfrm>
        </p:spPr>
        <p:txBody>
          <a:bodyPr lIns="118872" tIns="0" anchor="t"/>
          <a:lstStyle>
            <a:lvl1pPr marL="0" marR="36576" indent="0" algn="l">
              <a:spcBef>
                <a:spcPts val="0"/>
              </a:spcBef>
              <a:spcAft>
                <a:spcPts val="0"/>
              </a:spcAft>
              <a:buNone/>
              <a:defRPr sz="1800" b="0">
                <a:solidFill>
                  <a:schemeClr val="accent1">
                    <a:shade val="50000"/>
                    <a:satMod val="110000"/>
                  </a:schemeClr>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ru-RU" smtClean="0"/>
              <a:t>Образец текста</a:t>
            </a:r>
          </a:p>
        </p:txBody>
      </p:sp>
      <p:sp>
        <p:nvSpPr>
          <p:cNvPr id="4" name="Дата 3"/>
          <p:cNvSpPr>
            <a:spLocks noGrp="1"/>
          </p:cNvSpPr>
          <p:nvPr>
            <p:ph type="dt" sz="half" idx="10"/>
          </p:nvPr>
        </p:nvSpPr>
        <p:spPr/>
        <p:txBody>
          <a:bodyPr/>
          <a:lstStyle/>
          <a:p>
            <a:fld id="{A36300ED-FA91-4D68-A7AF-6B90D00ECBB3}" type="datetimeFigureOut">
              <a:rPr lang="ru-RU" smtClean="0"/>
              <a:t>31.01.2021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A7B4AB4A-6763-4C3D-B75E-77E280D260CA}" type="slidenum">
              <a:rPr lang="ru-RU" smtClean="0"/>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Объект 2"/>
          <p:cNvSpPr>
            <a:spLocks noGrp="1"/>
          </p:cNvSpPr>
          <p:nvPr>
            <p:ph sz="half" idx="1"/>
          </p:nvPr>
        </p:nvSpPr>
        <p:spPr>
          <a:xfrm>
            <a:off x="514352" y="530352"/>
            <a:ext cx="3931920" cy="4389120"/>
          </a:xfrm>
        </p:spPr>
        <p:txBody>
          <a:bodyPr/>
          <a:lstStyle>
            <a:lvl1pPr>
              <a:defRPr sz="2600"/>
            </a:lvl1pPr>
            <a:lvl2pPr>
              <a:defRPr sz="2200"/>
            </a:lvl2pPr>
            <a:lvl3pPr>
              <a:defRPr sz="2000"/>
            </a:lvl3pPr>
            <a:lvl4pPr>
              <a:defRPr sz="1800"/>
            </a:lvl4pPr>
            <a:lvl5pPr>
              <a:defRPr sz="18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Объект 3"/>
          <p:cNvSpPr>
            <a:spLocks noGrp="1"/>
          </p:cNvSpPr>
          <p:nvPr>
            <p:ph sz="half" idx="2"/>
          </p:nvPr>
        </p:nvSpPr>
        <p:spPr>
          <a:xfrm>
            <a:off x="4755360" y="530352"/>
            <a:ext cx="3931920" cy="4389120"/>
          </a:xfrm>
        </p:spPr>
        <p:txBody>
          <a:bodyPr/>
          <a:lstStyle>
            <a:lvl1pPr>
              <a:defRPr sz="2600"/>
            </a:lvl1pPr>
            <a:lvl2pPr>
              <a:defRPr sz="2200"/>
            </a:lvl2pPr>
            <a:lvl3pPr>
              <a:defRPr sz="2000"/>
            </a:lvl3pPr>
            <a:lvl4pPr>
              <a:defRPr sz="1800"/>
            </a:lvl4pPr>
            <a:lvl5pPr>
              <a:defRPr sz="18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p>
            <a:fld id="{A36300ED-FA91-4D68-A7AF-6B90D00ECBB3}" type="datetimeFigureOut">
              <a:rPr lang="ru-RU" smtClean="0"/>
              <a:t>31.01.2021</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A7B4AB4A-6763-4C3D-B75E-77E280D260CA}" type="slidenum">
              <a:rPr lang="ru-RU" smtClean="0"/>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02920" y="4983480"/>
            <a:ext cx="8183880" cy="1051560"/>
          </a:xfrm>
        </p:spPr>
        <p:txBody>
          <a:bodyPr anchor="b"/>
          <a:lstStyle>
            <a:lvl1pPr>
              <a:defRPr b="1"/>
            </a:lvl1pPr>
            <a:extLst/>
          </a:lstStyle>
          <a:p>
            <a:r>
              <a:rPr kumimoji="0" lang="ru-RU" smtClean="0"/>
              <a:t>Образец заголовка</a:t>
            </a:r>
            <a:endParaRPr kumimoji="0" lang="en-US"/>
          </a:p>
        </p:txBody>
      </p:sp>
      <p:sp>
        <p:nvSpPr>
          <p:cNvPr id="3" name="Текст 2"/>
          <p:cNvSpPr>
            <a:spLocks noGrp="1"/>
          </p:cNvSpPr>
          <p:nvPr>
            <p:ph type="body" idx="1"/>
          </p:nvPr>
        </p:nvSpPr>
        <p:spPr>
          <a:xfrm>
            <a:off x="607224" y="579438"/>
            <a:ext cx="3931920" cy="792162"/>
          </a:xfrm>
        </p:spPr>
        <p:txBody>
          <a:bodyPr lIns="146304" anchor="ctr"/>
          <a:lstStyle>
            <a:lvl1pPr marL="0" indent="0" algn="l">
              <a:buNone/>
              <a:defRPr sz="2400" b="1">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4652169" y="579438"/>
            <a:ext cx="3931920" cy="792162"/>
          </a:xfrm>
        </p:spPr>
        <p:txBody>
          <a:bodyPr lIns="137160" anchor="ctr"/>
          <a:lstStyle>
            <a:lvl1pPr marL="0" indent="0" algn="l">
              <a:buNone/>
              <a:defRPr sz="2400" b="1">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ru-RU" smtClean="0"/>
              <a:t>Образец текста</a:t>
            </a:r>
          </a:p>
        </p:txBody>
      </p:sp>
      <p:sp>
        <p:nvSpPr>
          <p:cNvPr id="5" name="Объект 4"/>
          <p:cNvSpPr>
            <a:spLocks noGrp="1"/>
          </p:cNvSpPr>
          <p:nvPr>
            <p:ph sz="quarter" idx="2"/>
          </p:nvPr>
        </p:nvSpPr>
        <p:spPr>
          <a:xfrm>
            <a:off x="607224" y="1447800"/>
            <a:ext cx="3931920" cy="3489960"/>
          </a:xfrm>
        </p:spPr>
        <p:txBody>
          <a:bodyPr anchor="t"/>
          <a:lstStyle>
            <a:lvl1pPr algn="l">
              <a:defRPr sz="2400"/>
            </a:lvl1pPr>
            <a:lvl2pPr algn="l">
              <a:defRPr sz="2000"/>
            </a:lvl2pPr>
            <a:lvl3pPr algn="l">
              <a:defRPr sz="1800"/>
            </a:lvl3pPr>
            <a:lvl4pPr algn="l">
              <a:defRPr sz="1600"/>
            </a:lvl4pPr>
            <a:lvl5pPr algn="l">
              <a:defRPr sz="16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Объект 5"/>
          <p:cNvSpPr>
            <a:spLocks noGrp="1"/>
          </p:cNvSpPr>
          <p:nvPr>
            <p:ph sz="quarter" idx="4"/>
          </p:nvPr>
        </p:nvSpPr>
        <p:spPr>
          <a:xfrm>
            <a:off x="4652169" y="1447800"/>
            <a:ext cx="3931920" cy="3489960"/>
          </a:xfrm>
        </p:spPr>
        <p:txBody>
          <a:bodyPr anchor="t"/>
          <a:lstStyle>
            <a:lvl1pPr algn="l">
              <a:defRPr sz="2400"/>
            </a:lvl1pPr>
            <a:lvl2pPr algn="l">
              <a:defRPr sz="2000"/>
            </a:lvl2pPr>
            <a:lvl3pPr algn="l">
              <a:defRPr sz="1800"/>
            </a:lvl3pPr>
            <a:lvl4pPr algn="l">
              <a:defRPr sz="1600"/>
            </a:lvl4pPr>
            <a:lvl5pPr algn="l">
              <a:defRPr sz="16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0"/>
          </p:nvPr>
        </p:nvSpPr>
        <p:spPr/>
        <p:txBody>
          <a:bodyPr/>
          <a:lstStyle/>
          <a:p>
            <a:fld id="{A36300ED-FA91-4D68-A7AF-6B90D00ECBB3}" type="datetimeFigureOut">
              <a:rPr lang="ru-RU" smtClean="0"/>
              <a:t>31.01.2021</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A7B4AB4A-6763-4C3D-B75E-77E280D260CA}" type="slidenum">
              <a:rPr lang="ru-RU" smtClean="0"/>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Дата 2"/>
          <p:cNvSpPr>
            <a:spLocks noGrp="1"/>
          </p:cNvSpPr>
          <p:nvPr>
            <p:ph type="dt" sz="half" idx="10"/>
          </p:nvPr>
        </p:nvSpPr>
        <p:spPr/>
        <p:txBody>
          <a:bodyPr/>
          <a:lstStyle/>
          <a:p>
            <a:fld id="{A36300ED-FA91-4D68-A7AF-6B90D00ECBB3}" type="datetimeFigureOut">
              <a:rPr lang="ru-RU" smtClean="0"/>
              <a:t>31.01.2021</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A7B4AB4A-6763-4C3D-B75E-77E280D260CA}" type="slidenum">
              <a:rPr lang="ru-RU" smtClean="0"/>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Пустой слайд">
    <p:spTree>
      <p:nvGrpSpPr>
        <p:cNvPr id="1" name=""/>
        <p:cNvGrpSpPr/>
        <p:nvPr/>
      </p:nvGrpSpPr>
      <p:grpSpPr>
        <a:xfrm>
          <a:off x="0" y="0"/>
          <a:ext cx="0" cy="0"/>
          <a:chOff x="0" y="0"/>
          <a:chExt cx="0" cy="0"/>
        </a:xfrm>
      </p:grpSpPr>
      <p:sp>
        <p:nvSpPr>
          <p:cNvPr id="7" name="Скругленный прямоугольник 6"/>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Дата 1"/>
          <p:cNvSpPr>
            <a:spLocks noGrp="1"/>
          </p:cNvSpPr>
          <p:nvPr>
            <p:ph type="dt" sz="half" idx="10"/>
          </p:nvPr>
        </p:nvSpPr>
        <p:spPr/>
        <p:txBody>
          <a:bodyPr/>
          <a:lstStyle/>
          <a:p>
            <a:fld id="{A36300ED-FA91-4D68-A7AF-6B90D00ECBB3}" type="datetimeFigureOut">
              <a:rPr lang="ru-RU" smtClean="0"/>
              <a:t>31.01.2021</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A7B4AB4A-6763-4C3D-B75E-77E280D260CA}" type="slidenum">
              <a:rPr lang="ru-RU" smtClean="0"/>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538784" y="533400"/>
            <a:ext cx="2971800" cy="914400"/>
          </a:xfrm>
        </p:spPr>
        <p:txBody>
          <a:bodyPr anchor="b"/>
          <a:lstStyle>
            <a:lvl1pPr algn="l">
              <a:buNone/>
              <a:defRPr sz="2200" b="1">
                <a:solidFill>
                  <a:schemeClr val="accent1"/>
                </a:solidFill>
              </a:defRPr>
            </a:lvl1pPr>
            <a:extLst/>
          </a:lstStyle>
          <a:p>
            <a:r>
              <a:rPr kumimoji="0" lang="ru-RU" smtClean="0"/>
              <a:t>Образец заголовка</a:t>
            </a:r>
            <a:endParaRPr kumimoji="0" lang="en-US"/>
          </a:p>
        </p:txBody>
      </p:sp>
      <p:sp>
        <p:nvSpPr>
          <p:cNvPr id="3" name="Текст 2"/>
          <p:cNvSpPr>
            <a:spLocks noGrp="1"/>
          </p:cNvSpPr>
          <p:nvPr>
            <p:ph type="body" idx="2"/>
          </p:nvPr>
        </p:nvSpPr>
        <p:spPr>
          <a:xfrm>
            <a:off x="5538847" y="1447802"/>
            <a:ext cx="2971800" cy="4206112"/>
          </a:xfrm>
        </p:spPr>
        <p:txBody>
          <a:bodyPr lIns="91440"/>
          <a:lstStyle>
            <a:lvl1pPr marL="18288" marR="18288" indent="0">
              <a:spcBef>
                <a:spcPts val="0"/>
              </a:spcBef>
              <a:buNone/>
              <a:defRPr sz="1400">
                <a:solidFill>
                  <a:schemeClr val="tx1"/>
                </a:solidFill>
              </a:defRPr>
            </a:lvl1pPr>
            <a:lvl2pPr>
              <a:buNone/>
              <a:defRPr sz="1200">
                <a:solidFill>
                  <a:schemeClr val="tx1"/>
                </a:solidFill>
              </a:defRPr>
            </a:lvl2pPr>
            <a:lvl3pPr>
              <a:buNone/>
              <a:defRPr sz="1000">
                <a:solidFill>
                  <a:schemeClr val="tx1"/>
                </a:solidFill>
              </a:defRPr>
            </a:lvl3pPr>
            <a:lvl4pPr>
              <a:buNone/>
              <a:defRPr sz="900">
                <a:solidFill>
                  <a:schemeClr val="tx1"/>
                </a:solidFill>
              </a:defRPr>
            </a:lvl4pPr>
            <a:lvl5pPr>
              <a:buNone/>
              <a:defRPr sz="900">
                <a:solidFill>
                  <a:schemeClr val="tx1"/>
                </a:solidFill>
              </a:defRPr>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Объект 3"/>
          <p:cNvSpPr>
            <a:spLocks noGrp="1"/>
          </p:cNvSpPr>
          <p:nvPr>
            <p:ph sz="half" idx="1"/>
          </p:nvPr>
        </p:nvSpPr>
        <p:spPr>
          <a:xfrm>
            <a:off x="761372" y="930144"/>
            <a:ext cx="4626159" cy="4724402"/>
          </a:xfrm>
        </p:spPr>
        <p:txBody>
          <a:bodyPr/>
          <a:lstStyle>
            <a:lvl1pPr>
              <a:defRPr sz="2800">
                <a:solidFill>
                  <a:schemeClr val="tx1"/>
                </a:solidFill>
              </a:defRPr>
            </a:lvl1pPr>
            <a:lvl2pPr>
              <a:defRPr sz="2600">
                <a:solidFill>
                  <a:schemeClr val="tx1"/>
                </a:solidFill>
              </a:defRPr>
            </a:lvl2pPr>
            <a:lvl3pPr>
              <a:defRPr sz="2400">
                <a:solidFill>
                  <a:schemeClr val="tx1"/>
                </a:solidFill>
              </a:defRPr>
            </a:lvl3pPr>
            <a:lvl4pPr>
              <a:defRPr sz="2000">
                <a:solidFill>
                  <a:schemeClr val="tx1"/>
                </a:solidFill>
              </a:defRPr>
            </a:lvl4pPr>
            <a:lvl5pPr>
              <a:defRPr sz="2000">
                <a:solidFill>
                  <a:schemeClr val="tx1"/>
                </a:solidFill>
              </a:defRPr>
            </a:lvl5pPr>
            <a:lvl6pPr>
              <a:buNone/>
              <a:defRPr/>
            </a:lvl6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p>
            <a:fld id="{A36300ED-FA91-4D68-A7AF-6B90D00ECBB3}" type="datetimeFigureOut">
              <a:rPr lang="ru-RU" smtClean="0"/>
              <a:t>31.01.2021</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A7B4AB4A-6763-4C3D-B75E-77E280D260CA}" type="slidenum">
              <a:rPr lang="ru-RU" smtClean="0"/>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15" name="Скругленный прямоугольник 14"/>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Прямоугольник с одним скругленным углом 10"/>
          <p:cNvSpPr/>
          <p:nvPr/>
        </p:nvSpPr>
        <p:spPr>
          <a:xfrm>
            <a:off x="6400800" y="434162"/>
            <a:ext cx="2324605" cy="4343400"/>
          </a:xfrm>
          <a:prstGeom prst="round1Rect">
            <a:avLst>
              <a:gd name="adj" fmla="val 2748"/>
            </a:avLst>
          </a:prstGeom>
          <a:solidFill>
            <a:srgbClr val="1C1C1C"/>
          </a:soli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Заголовок 1"/>
          <p:cNvSpPr>
            <a:spLocks noGrp="1"/>
          </p:cNvSpPr>
          <p:nvPr>
            <p:ph type="title"/>
          </p:nvPr>
        </p:nvSpPr>
        <p:spPr>
          <a:xfrm>
            <a:off x="457200" y="5012056"/>
            <a:ext cx="8229600" cy="1051560"/>
          </a:xfrm>
        </p:spPr>
        <p:txBody>
          <a:bodyPr anchor="t"/>
          <a:lstStyle>
            <a:lvl1pPr algn="l">
              <a:buNone/>
              <a:defRPr sz="3600" b="0">
                <a:solidFill>
                  <a:schemeClr val="bg2">
                    <a:shade val="25000"/>
                  </a:schemeClr>
                </a:solidFill>
                <a:effectLst/>
              </a:defRPr>
            </a:lvl1pPr>
            <a:extLst/>
          </a:lstStyle>
          <a:p>
            <a:r>
              <a:rPr kumimoji="0" lang="ru-RU" smtClean="0"/>
              <a:t>Образец заголовка</a:t>
            </a:r>
            <a:endParaRPr kumimoji="0" lang="en-US"/>
          </a:p>
        </p:txBody>
      </p:sp>
      <p:sp>
        <p:nvSpPr>
          <p:cNvPr id="4" name="Текст 3"/>
          <p:cNvSpPr>
            <a:spLocks noGrp="1"/>
          </p:cNvSpPr>
          <p:nvPr>
            <p:ph type="body" sz="half" idx="2"/>
          </p:nvPr>
        </p:nvSpPr>
        <p:spPr bwMode="grayWhite">
          <a:xfrm>
            <a:off x="6462712" y="533400"/>
            <a:ext cx="2240280" cy="4211480"/>
          </a:xfrm>
        </p:spPr>
        <p:txBody>
          <a:bodyPr lIns="91440"/>
          <a:lstStyle>
            <a:lvl1pPr marL="45720" indent="0" algn="l">
              <a:spcBef>
                <a:spcPts val="0"/>
              </a:spcBef>
              <a:buNone/>
              <a:defRPr sz="1400">
                <a:solidFill>
                  <a:srgbClr val="FFFFFF"/>
                </a:solidFill>
              </a:defRPr>
            </a:lvl1pPr>
            <a:lvl2pPr>
              <a:defRPr sz="1200">
                <a:solidFill>
                  <a:srgbClr val="FFFFFF"/>
                </a:solidFill>
              </a:defRPr>
            </a:lvl2pPr>
            <a:lvl3pPr>
              <a:defRPr sz="1000">
                <a:solidFill>
                  <a:srgbClr val="FFFFFF"/>
                </a:solidFill>
              </a:defRPr>
            </a:lvl3pPr>
            <a:lvl4pPr>
              <a:defRPr sz="900">
                <a:solidFill>
                  <a:srgbClr val="FFFFFF"/>
                </a:solidFill>
              </a:defRPr>
            </a:lvl4pPr>
            <a:lvl5pPr>
              <a:defRPr sz="900">
                <a:solidFill>
                  <a:srgbClr val="FFFFFF"/>
                </a:solidFill>
              </a:defRPr>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p>
            <a:fld id="{A36300ED-FA91-4D68-A7AF-6B90D00ECBB3}" type="datetimeFigureOut">
              <a:rPr lang="ru-RU" smtClean="0"/>
              <a:t>31.01.2021</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A7B4AB4A-6763-4C3D-B75E-77E280D260CA}" type="slidenum">
              <a:rPr lang="ru-RU" smtClean="0"/>
              <a:t>‹#›</a:t>
            </a:fld>
            <a:endParaRPr lang="ru-RU"/>
          </a:p>
        </p:txBody>
      </p:sp>
      <p:sp>
        <p:nvSpPr>
          <p:cNvPr id="3" name="Рисунок 2"/>
          <p:cNvSpPr>
            <a:spLocks noGrp="1"/>
          </p:cNvSpPr>
          <p:nvPr>
            <p:ph type="pic" idx="1"/>
          </p:nvPr>
        </p:nvSpPr>
        <p:spPr>
          <a:xfrm>
            <a:off x="421480" y="435768"/>
            <a:ext cx="5925312" cy="4343400"/>
          </a:xfrm>
          <a:prstGeom prst="snipRoundRect">
            <a:avLst>
              <a:gd name="adj1" fmla="val 1040"/>
              <a:gd name="adj2" fmla="val 0"/>
            </a:avLst>
          </a:prstGeom>
          <a:solidFill>
            <a:schemeClr val="bg2">
              <a:shade val="10000"/>
            </a:schemeClr>
          </a:solidFill>
        </p:spPr>
        <p:txBody>
          <a:bodyPr/>
          <a:lstStyle>
            <a:lvl1pPr marL="0" indent="0">
              <a:buNone/>
              <a:defRPr sz="3200"/>
            </a:lvl1pPr>
            <a:extLst/>
          </a:lstStyle>
          <a:p>
            <a:r>
              <a:rPr kumimoji="0" lang="ru-RU" smtClean="0"/>
              <a:t>Вставка рисунка</a:t>
            </a:r>
            <a:endParaRPr kumimoji="0"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02920" y="4983480"/>
            <a:ext cx="8183880" cy="1051560"/>
          </a:xfrm>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502920" y="530352"/>
            <a:ext cx="8183880" cy="4187952"/>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A36300ED-FA91-4D68-A7AF-6B90D00ECBB3}" type="datetimeFigureOut">
              <a:rPr lang="ru-RU" smtClean="0"/>
              <a:t>31.01.2021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A7B4AB4A-6763-4C3D-B75E-77E280D260CA}" type="slidenum">
              <a:rPr lang="ru-RU" smtClean="0"/>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533404"/>
            <a:ext cx="1981200" cy="5257799"/>
          </a:xfrm>
        </p:spPr>
        <p:txBody>
          <a:bodyPr vert="eaVer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533400" y="533402"/>
            <a:ext cx="5943600" cy="5257801"/>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A36300ED-FA91-4D68-A7AF-6B90D00ECBB3}" type="datetimeFigureOut">
              <a:rPr lang="ru-RU" smtClean="0"/>
              <a:t>31.01.2021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A7B4AB4A-6763-4C3D-B75E-77E280D260CA}" type="slidenum">
              <a:rPr lang="ru-RU" smtClean="0"/>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7" name="Скругленный прямоугольник 6"/>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Скругленный прямоугольник 8"/>
          <p:cNvSpPr/>
          <p:nvPr/>
        </p:nvSpPr>
        <p:spPr>
          <a:xfrm>
            <a:off x="418596" y="434162"/>
            <a:ext cx="8306809" cy="5486400"/>
          </a:xfrm>
          <a:prstGeom prst="roundRect">
            <a:avLst>
              <a:gd name="adj" fmla="val 2127"/>
            </a:avLst>
          </a:prstGeom>
          <a:gradFill rotWithShape="1">
            <a:gsLst>
              <a:gs pos="0">
                <a:schemeClr val="bg1">
                  <a:tint val="75000"/>
                  <a:satMod val="150000"/>
                </a:schemeClr>
              </a:gs>
              <a:gs pos="55000">
                <a:schemeClr val="bg1">
                  <a:shade val="75000"/>
                  <a:satMod val="100000"/>
                </a:schemeClr>
              </a:gs>
              <a:gs pos="100000">
                <a:schemeClr val="bg1">
                  <a:shade val="35000"/>
                  <a:satMod val="100000"/>
                </a:schemeClr>
              </a:gs>
            </a:gsLst>
            <a:path path="circle">
              <a:fillToRect l="50000" t="175000" r="50000" b="-75000"/>
            </a:path>
          </a:gra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Заголовок 12"/>
          <p:cNvSpPr>
            <a:spLocks noGrp="1"/>
          </p:cNvSpPr>
          <p:nvPr>
            <p:ph type="title"/>
          </p:nvPr>
        </p:nvSpPr>
        <p:spPr>
          <a:xfrm>
            <a:off x="502920" y="4985590"/>
            <a:ext cx="8183880" cy="1051560"/>
          </a:xfrm>
          <a:prstGeom prst="rect">
            <a:avLst/>
          </a:prstGeom>
        </p:spPr>
        <p:txBody>
          <a:bodyPr vert="horz" anchor="b">
            <a:normAutofit/>
          </a:bodyPr>
          <a:lstStyle/>
          <a:p>
            <a:r>
              <a:rPr kumimoji="0" lang="ru-RU" smtClean="0"/>
              <a:t>Образец заголовка</a:t>
            </a:r>
            <a:endParaRPr kumimoji="0" lang="en-US"/>
          </a:p>
        </p:txBody>
      </p:sp>
      <p:sp>
        <p:nvSpPr>
          <p:cNvPr id="4" name="Текст 3"/>
          <p:cNvSpPr>
            <a:spLocks noGrp="1"/>
          </p:cNvSpPr>
          <p:nvPr>
            <p:ph type="body" idx="1"/>
          </p:nvPr>
        </p:nvSpPr>
        <p:spPr>
          <a:xfrm>
            <a:off x="502920" y="530352"/>
            <a:ext cx="8183880" cy="4187952"/>
          </a:xfrm>
          <a:prstGeom prst="rect">
            <a:avLst/>
          </a:prstGeom>
        </p:spPr>
        <p:txBody>
          <a:bodyPr vert="horz" lIns="182880" tIns="91440">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25" name="Дата 24"/>
          <p:cNvSpPr>
            <a:spLocks noGrp="1"/>
          </p:cNvSpPr>
          <p:nvPr>
            <p:ph type="dt" sz="half" idx="2"/>
          </p:nvPr>
        </p:nvSpPr>
        <p:spPr>
          <a:xfrm>
            <a:off x="3776328" y="6111875"/>
            <a:ext cx="2286000" cy="365125"/>
          </a:xfrm>
          <a:prstGeom prst="rect">
            <a:avLst/>
          </a:prstGeom>
        </p:spPr>
        <p:txBody>
          <a:bodyPr vert="horz" anchor="b"/>
          <a:lstStyle>
            <a:lvl1pPr algn="r" eaLnBrk="1" latinLnBrk="0" hangingPunct="1">
              <a:defRPr kumimoji="0" sz="1000">
                <a:solidFill>
                  <a:schemeClr val="bg2">
                    <a:shade val="50000"/>
                  </a:schemeClr>
                </a:solidFill>
              </a:defRPr>
            </a:lvl1pPr>
            <a:extLst/>
          </a:lstStyle>
          <a:p>
            <a:fld id="{A36300ED-FA91-4D68-A7AF-6B90D00ECBB3}" type="datetimeFigureOut">
              <a:rPr lang="ru-RU" smtClean="0"/>
              <a:t>31.01.2021</a:t>
            </a:fld>
            <a:endParaRPr lang="ru-RU"/>
          </a:p>
        </p:txBody>
      </p:sp>
      <p:sp>
        <p:nvSpPr>
          <p:cNvPr id="18" name="Нижний колонтитул 17"/>
          <p:cNvSpPr>
            <a:spLocks noGrp="1"/>
          </p:cNvSpPr>
          <p:nvPr>
            <p:ph type="ftr" sz="quarter" idx="3"/>
          </p:nvPr>
        </p:nvSpPr>
        <p:spPr>
          <a:xfrm>
            <a:off x="6062328" y="6111875"/>
            <a:ext cx="2286000" cy="365125"/>
          </a:xfrm>
          <a:prstGeom prst="rect">
            <a:avLst/>
          </a:prstGeom>
        </p:spPr>
        <p:txBody>
          <a:bodyPr vert="horz" anchor="b"/>
          <a:lstStyle>
            <a:lvl1pPr algn="l" eaLnBrk="1" latinLnBrk="0" hangingPunct="1">
              <a:defRPr kumimoji="0" sz="1000">
                <a:solidFill>
                  <a:schemeClr val="bg2">
                    <a:shade val="50000"/>
                  </a:schemeClr>
                </a:solidFill>
              </a:defRPr>
            </a:lvl1pPr>
            <a:extLst/>
          </a:lstStyle>
          <a:p>
            <a:endParaRPr lang="ru-RU"/>
          </a:p>
        </p:txBody>
      </p:sp>
      <p:sp>
        <p:nvSpPr>
          <p:cNvPr id="5" name="Номер слайда 4"/>
          <p:cNvSpPr>
            <a:spLocks noGrp="1"/>
          </p:cNvSpPr>
          <p:nvPr>
            <p:ph type="sldNum" sz="quarter" idx="4"/>
          </p:nvPr>
        </p:nvSpPr>
        <p:spPr>
          <a:xfrm>
            <a:off x="8348328" y="6111875"/>
            <a:ext cx="457200" cy="365125"/>
          </a:xfrm>
          <a:prstGeom prst="rect">
            <a:avLst/>
          </a:prstGeom>
        </p:spPr>
        <p:txBody>
          <a:bodyPr vert="horz" anchor="b"/>
          <a:lstStyle>
            <a:lvl1pPr algn="r" eaLnBrk="1" latinLnBrk="0" hangingPunct="1">
              <a:defRPr kumimoji="0" sz="1000">
                <a:solidFill>
                  <a:schemeClr val="bg2">
                    <a:shade val="50000"/>
                  </a:schemeClr>
                </a:solidFill>
              </a:defRPr>
            </a:lvl1pPr>
            <a:extLst/>
          </a:lstStyle>
          <a:p>
            <a:fld id="{A7B4AB4A-6763-4C3D-B75E-77E280D260CA}" type="slidenum">
              <a:rPr lang="ru-RU" smtClean="0"/>
              <a:t>‹#›</a:t>
            </a:fld>
            <a:endParaRPr lang="ru-RU"/>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3600" b="1" kern="1200">
          <a:solidFill>
            <a:schemeClr val="accent1">
              <a:tint val="88000"/>
              <a:satMod val="150000"/>
            </a:schemeClr>
          </a:solidFill>
          <a:effectLst>
            <a:outerShdw blurRad="53975" dist="22860" dir="5400000" algn="tl" rotWithShape="0">
              <a:srgbClr val="000000">
                <a:alpha val="55000"/>
              </a:srgbClr>
            </a:outerShdw>
          </a:effectLst>
          <a:latin typeface="+mj-lt"/>
          <a:ea typeface="+mj-ea"/>
          <a:cs typeface="+mj-cs"/>
        </a:defRPr>
      </a:lvl1pPr>
      <a:extLst/>
    </p:titleStyle>
    <p:bodyStyle>
      <a:lvl1pPr marL="265176" indent="-265176" algn="l" rtl="0" eaLnBrk="1" latinLnBrk="0" hangingPunct="1">
        <a:spcBef>
          <a:spcPts val="250"/>
        </a:spcBef>
        <a:buClr>
          <a:schemeClr val="accent1"/>
        </a:buClr>
        <a:buSzPct val="80000"/>
        <a:buFont typeface="Wingdings 2"/>
        <a:buChar char=""/>
        <a:defRPr kumimoji="0" sz="2800" kern="1200">
          <a:solidFill>
            <a:schemeClr val="tx1"/>
          </a:solidFill>
          <a:effectLst/>
          <a:latin typeface="+mn-lt"/>
          <a:ea typeface="+mn-ea"/>
          <a:cs typeface="+mn-cs"/>
        </a:defRPr>
      </a:lvl1pPr>
      <a:lvl2pPr marL="548640" indent="-201168" algn="l" rtl="0" eaLnBrk="1" latinLnBrk="0" hangingPunct="1">
        <a:spcBef>
          <a:spcPts val="250"/>
        </a:spcBef>
        <a:buClr>
          <a:schemeClr val="accent1"/>
        </a:buClr>
        <a:buSzPct val="100000"/>
        <a:buFont typeface="Verdana"/>
        <a:buChar char="◦"/>
        <a:defRPr kumimoji="0" sz="2400" kern="1200">
          <a:solidFill>
            <a:schemeClr val="tx1"/>
          </a:solidFill>
          <a:latin typeface="+mn-lt"/>
          <a:ea typeface="+mn-ea"/>
          <a:cs typeface="+mn-cs"/>
        </a:defRPr>
      </a:lvl2pPr>
      <a:lvl3pPr marL="786384" indent="-182880" algn="l" rtl="0" eaLnBrk="1" latinLnBrk="0" hangingPunct="1">
        <a:spcBef>
          <a:spcPts val="250"/>
        </a:spcBef>
        <a:buClr>
          <a:schemeClr val="accent2">
            <a:tint val="85000"/>
            <a:satMod val="285000"/>
          </a:schemeClr>
        </a:buClr>
        <a:buSzPct val="100000"/>
        <a:buFont typeface="Wingdings 2"/>
        <a:buChar char=""/>
        <a:defRPr kumimoji="0" sz="2200" kern="1200">
          <a:solidFill>
            <a:schemeClr val="tx1"/>
          </a:solidFill>
          <a:latin typeface="+mn-lt"/>
          <a:ea typeface="+mn-ea"/>
          <a:cs typeface="+mn-cs"/>
        </a:defRPr>
      </a:lvl3pPr>
      <a:lvl4pPr marL="1024128" indent="-182880" algn="l" rtl="0" eaLnBrk="1" latinLnBrk="0" hangingPunct="1">
        <a:spcBef>
          <a:spcPts val="230"/>
        </a:spcBef>
        <a:buClr>
          <a:schemeClr val="accent2">
            <a:tint val="85000"/>
            <a:satMod val="285000"/>
          </a:schemeClr>
        </a:buClr>
        <a:buSzPct val="112000"/>
        <a:buFont typeface="Verdana"/>
        <a:buChar char="◦"/>
        <a:defRPr kumimoji="0" sz="1900" kern="1200">
          <a:solidFill>
            <a:schemeClr val="tx1"/>
          </a:solidFill>
          <a:latin typeface="+mn-lt"/>
          <a:ea typeface="+mn-ea"/>
          <a:cs typeface="+mn-cs"/>
        </a:defRPr>
      </a:lvl4pPr>
      <a:lvl5pPr marL="1280160" indent="-182880" algn="l" rtl="0" eaLnBrk="1" latinLnBrk="0" hangingPunct="1">
        <a:spcBef>
          <a:spcPts val="250"/>
        </a:spcBef>
        <a:buClr>
          <a:schemeClr val="accent3">
            <a:tint val="85000"/>
            <a:satMod val="275000"/>
          </a:schemeClr>
        </a:buClr>
        <a:buSzPct val="100000"/>
        <a:buFont typeface="Wingdings 2"/>
        <a:buChar char=""/>
        <a:defRPr kumimoji="0" sz="1800" kern="1200">
          <a:solidFill>
            <a:schemeClr val="tx1"/>
          </a:solidFill>
          <a:latin typeface="+mn-lt"/>
          <a:ea typeface="+mn-ea"/>
          <a:cs typeface="+mn-cs"/>
        </a:defRPr>
      </a:lvl5pPr>
      <a:lvl6pPr marL="1490472" indent="-182880" algn="l" rtl="0" eaLnBrk="1" latinLnBrk="0" hangingPunct="1">
        <a:spcBef>
          <a:spcPts val="250"/>
        </a:spcBef>
        <a:buClr>
          <a:schemeClr val="accent3">
            <a:tint val="85000"/>
            <a:satMod val="275000"/>
          </a:schemeClr>
        </a:buClr>
        <a:buSzPct val="100000"/>
        <a:buFont typeface="Verdana"/>
        <a:buChar char="◦"/>
        <a:defRPr kumimoji="0" sz="1700" kern="1200" baseline="0">
          <a:solidFill>
            <a:schemeClr val="tx1"/>
          </a:solidFill>
          <a:latin typeface="+mn-lt"/>
          <a:ea typeface="+mn-ea"/>
          <a:cs typeface="+mn-cs"/>
        </a:defRPr>
      </a:lvl6pPr>
      <a:lvl7pPr marL="1700784" indent="-182880" algn="l" rtl="0" eaLnBrk="1" latinLnBrk="0" hangingPunct="1">
        <a:spcBef>
          <a:spcPts val="255"/>
        </a:spcBef>
        <a:buClr>
          <a:schemeClr val="accent3">
            <a:tint val="85000"/>
            <a:satMod val="275000"/>
          </a:schemeClr>
        </a:buClr>
        <a:buSzPct val="100000"/>
        <a:buFont typeface="Wingdings 2"/>
        <a:buChar char=""/>
        <a:defRPr kumimoji="0" sz="1500" kern="1200">
          <a:solidFill>
            <a:schemeClr val="tx1"/>
          </a:solidFill>
          <a:latin typeface="+mn-lt"/>
          <a:ea typeface="+mn-ea"/>
          <a:cs typeface="+mn-cs"/>
        </a:defRPr>
      </a:lvl7pPr>
      <a:lvl8pPr marL="1920240" indent="-182880" algn="l" rtl="0" eaLnBrk="1" latinLnBrk="0" hangingPunct="1">
        <a:spcBef>
          <a:spcPts val="257"/>
        </a:spcBef>
        <a:buClr>
          <a:schemeClr val="accent3">
            <a:tint val="85000"/>
            <a:satMod val="275000"/>
          </a:schemeClr>
        </a:buClr>
        <a:buSzPct val="100000"/>
        <a:buFont typeface="Verdana"/>
        <a:buChar char="◦"/>
        <a:defRPr kumimoji="0" sz="1500" kern="1200" baseline="0">
          <a:solidFill>
            <a:schemeClr val="tx1"/>
          </a:solidFill>
          <a:latin typeface="+mn-lt"/>
          <a:ea typeface="+mn-ea"/>
          <a:cs typeface="+mn-cs"/>
        </a:defRPr>
      </a:lvl8pPr>
      <a:lvl9pPr marL="2148840" indent="-182880" algn="l" rtl="0" eaLnBrk="1" latinLnBrk="0" hangingPunct="1">
        <a:spcBef>
          <a:spcPts val="255"/>
        </a:spcBef>
        <a:buClr>
          <a:schemeClr val="accent3">
            <a:tint val="85000"/>
            <a:satMod val="275000"/>
          </a:schemeClr>
        </a:buClr>
        <a:buSzPct val="100000"/>
        <a:buFont typeface="Wingdings 2"/>
        <a:buChar char=""/>
        <a:defRPr kumimoji="0" sz="15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96627" y="2564904"/>
            <a:ext cx="8026088" cy="940086"/>
          </a:xfrm>
        </p:spPr>
        <p:txBody>
          <a:bodyPr>
            <a:normAutofit/>
          </a:bodyPr>
          <a:lstStyle/>
          <a:p>
            <a:pPr algn="ctr"/>
            <a:r>
              <a:rPr lang="ru-RU" sz="3600" dirty="0" smtClean="0">
                <a:cs typeface="Times New Roman" pitchFamily="18" charset="0"/>
              </a:rPr>
              <a:t>Дисциплина: Русский язык 1</a:t>
            </a:r>
            <a:endParaRPr lang="ru-RU" sz="3600" dirty="0">
              <a:cs typeface="Times New Roman" pitchFamily="18" charset="0"/>
            </a:endParaRPr>
          </a:p>
        </p:txBody>
      </p:sp>
      <p:sp>
        <p:nvSpPr>
          <p:cNvPr id="3" name="Подзаголовок 2"/>
          <p:cNvSpPr>
            <a:spLocks noGrp="1"/>
          </p:cNvSpPr>
          <p:nvPr>
            <p:ph type="subTitle" idx="1"/>
          </p:nvPr>
        </p:nvSpPr>
        <p:spPr>
          <a:xfrm>
            <a:off x="685800" y="4221088"/>
            <a:ext cx="7772400" cy="914400"/>
          </a:xfrm>
        </p:spPr>
        <p:txBody>
          <a:bodyPr>
            <a:noAutofit/>
          </a:bodyPr>
          <a:lstStyle/>
          <a:p>
            <a:pPr algn="ctr"/>
            <a:r>
              <a:rPr lang="ru-RU" sz="4000" b="1" dirty="0" smtClean="0">
                <a:solidFill>
                  <a:schemeClr val="tx1"/>
                </a:solidFill>
                <a:latin typeface="+mj-lt"/>
                <a:cs typeface="Times New Roman" pitchFamily="18" charset="0"/>
              </a:rPr>
              <a:t>Тема: Прогрессия текста</a:t>
            </a:r>
            <a:endParaRPr lang="ru-RU" sz="4000" b="1" dirty="0">
              <a:solidFill>
                <a:schemeClr val="tx1"/>
              </a:solidFill>
              <a:latin typeface="+mj-lt"/>
              <a:cs typeface="Times New Roman" pitchFamily="18" charset="0"/>
            </a:endParaRPr>
          </a:p>
        </p:txBody>
      </p:sp>
    </p:spTree>
    <p:extLst>
      <p:ext uri="{BB962C8B-B14F-4D97-AF65-F5344CB8AC3E}">
        <p14:creationId xmlns:p14="http://schemas.microsoft.com/office/powerpoint/2010/main" val="24848340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188640"/>
            <a:ext cx="8183880" cy="1051560"/>
          </a:xfrm>
        </p:spPr>
        <p:txBody>
          <a:bodyPr/>
          <a:lstStyle/>
          <a:p>
            <a:r>
              <a:rPr lang="ru-RU" dirty="0" smtClean="0"/>
              <a:t>План:</a:t>
            </a:r>
            <a:endParaRPr lang="ru-RU" dirty="0"/>
          </a:p>
        </p:txBody>
      </p:sp>
      <p:sp>
        <p:nvSpPr>
          <p:cNvPr id="3" name="Объект 2"/>
          <p:cNvSpPr>
            <a:spLocks noGrp="1"/>
          </p:cNvSpPr>
          <p:nvPr>
            <p:ph idx="1"/>
          </p:nvPr>
        </p:nvSpPr>
        <p:spPr>
          <a:xfrm>
            <a:off x="467544" y="1484784"/>
            <a:ext cx="8075240" cy="4554832"/>
          </a:xfrm>
        </p:spPr>
        <p:txBody>
          <a:bodyPr/>
          <a:lstStyle/>
          <a:p>
            <a:pPr marL="514350" indent="-514350" algn="just">
              <a:buAutoNum type="arabicPeriod"/>
            </a:pPr>
            <a:r>
              <a:rPr lang="ru-RU" dirty="0"/>
              <a:t>Прогрессия текста как увеличение его объема и количества ин­формации. Предложения, выполняющие функции прогрессии тек­ста. </a:t>
            </a:r>
            <a:endParaRPr lang="ru-RU" dirty="0" smtClean="0"/>
          </a:p>
          <a:p>
            <a:pPr marL="514350" indent="-514350" algn="just">
              <a:buAutoNum type="arabicPeriod"/>
            </a:pPr>
            <a:r>
              <a:rPr lang="ru-RU" dirty="0" smtClean="0"/>
              <a:t>Прогрессия </a:t>
            </a:r>
            <a:r>
              <a:rPr lang="ru-RU" dirty="0"/>
              <a:t>текста с одно- и разнонаправленным данным. </a:t>
            </a:r>
            <a:endParaRPr lang="ru-RU" dirty="0" smtClean="0"/>
          </a:p>
          <a:p>
            <a:pPr marL="514350" indent="-514350" algn="just">
              <a:buAutoNum type="arabicPeriod"/>
            </a:pPr>
            <a:r>
              <a:rPr lang="ru-RU" dirty="0" smtClean="0"/>
              <a:t>Пред­ложение</a:t>
            </a:r>
            <a:r>
              <a:rPr lang="ru-RU" dirty="0"/>
              <a:t>, выполняющее функцию обобщения текста.</a:t>
            </a:r>
          </a:p>
        </p:txBody>
      </p:sp>
    </p:spTree>
    <p:extLst>
      <p:ext uri="{BB962C8B-B14F-4D97-AF65-F5344CB8AC3E}">
        <p14:creationId xmlns:p14="http://schemas.microsoft.com/office/powerpoint/2010/main" val="97870702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67544" y="620688"/>
            <a:ext cx="8183880" cy="5196064"/>
          </a:xfrm>
        </p:spPr>
        <p:txBody>
          <a:bodyPr>
            <a:normAutofit fontScale="92500" lnSpcReduction="10000"/>
          </a:bodyPr>
          <a:lstStyle/>
          <a:p>
            <a:pPr marL="0" indent="354013" algn="just">
              <a:buNone/>
            </a:pPr>
            <a:r>
              <a:rPr lang="ru-RU" sz="3200" b="1" i="1" dirty="0">
                <a:latin typeface="Times New Roman" pitchFamily="18" charset="0"/>
                <a:cs typeface="Times New Roman" pitchFamily="18" charset="0"/>
              </a:rPr>
              <a:t>Прогрессия</a:t>
            </a:r>
            <a:r>
              <a:rPr lang="ru-RU" sz="3200" dirty="0">
                <a:latin typeface="Times New Roman" pitchFamily="18" charset="0"/>
                <a:cs typeface="Times New Roman" pitchFamily="18" charset="0"/>
              </a:rPr>
              <a:t> </a:t>
            </a:r>
            <a:r>
              <a:rPr lang="ru-RU" sz="3200" b="1" i="1" dirty="0">
                <a:latin typeface="Times New Roman" pitchFamily="18" charset="0"/>
                <a:cs typeface="Times New Roman" pitchFamily="18" charset="0"/>
              </a:rPr>
              <a:t>текста</a:t>
            </a:r>
            <a:r>
              <a:rPr lang="ru-RU" sz="3200" dirty="0">
                <a:latin typeface="Times New Roman" pitchFamily="18" charset="0"/>
                <a:cs typeface="Times New Roman" pitchFamily="18" charset="0"/>
              </a:rPr>
              <a:t> – увеличение его объема и количества информации. </a:t>
            </a:r>
            <a:endParaRPr lang="ru-RU" sz="3200" dirty="0" smtClean="0">
              <a:latin typeface="Times New Roman" pitchFamily="18" charset="0"/>
              <a:cs typeface="Times New Roman" pitchFamily="18" charset="0"/>
            </a:endParaRPr>
          </a:p>
          <a:p>
            <a:pPr marL="0" indent="354013" algn="just">
              <a:buNone/>
            </a:pPr>
            <a:r>
              <a:rPr lang="ru-RU" sz="3200" dirty="0" smtClean="0">
                <a:latin typeface="Times New Roman" pitchFamily="18" charset="0"/>
                <a:cs typeface="Times New Roman" pitchFamily="18" charset="0"/>
              </a:rPr>
              <a:t>Функцию</a:t>
            </a:r>
            <a:r>
              <a:rPr lang="ru-RU" sz="3200" i="1" dirty="0" smtClean="0">
                <a:latin typeface="Times New Roman" pitchFamily="18" charset="0"/>
                <a:cs typeface="Times New Roman" pitchFamily="18" charset="0"/>
              </a:rPr>
              <a:t> </a:t>
            </a:r>
            <a:r>
              <a:rPr lang="ru-RU" sz="3200" dirty="0">
                <a:latin typeface="Times New Roman" pitchFamily="18" charset="0"/>
                <a:cs typeface="Times New Roman" pitchFamily="18" charset="0"/>
              </a:rPr>
              <a:t>обеспечения</a:t>
            </a:r>
            <a:r>
              <a:rPr lang="ru-RU" sz="3200" i="1" dirty="0">
                <a:latin typeface="Times New Roman" pitchFamily="18" charset="0"/>
                <a:cs typeface="Times New Roman" pitchFamily="18" charset="0"/>
              </a:rPr>
              <a:t> </a:t>
            </a:r>
            <a:r>
              <a:rPr lang="ru-RU" sz="3200" dirty="0">
                <a:latin typeface="Times New Roman" pitchFamily="18" charset="0"/>
                <a:cs typeface="Times New Roman" pitchFamily="18" charset="0"/>
              </a:rPr>
              <a:t>прогрессии</a:t>
            </a:r>
            <a:r>
              <a:rPr lang="ru-RU" sz="3200" i="1" dirty="0">
                <a:latin typeface="Times New Roman" pitchFamily="18" charset="0"/>
                <a:cs typeface="Times New Roman" pitchFamily="18" charset="0"/>
              </a:rPr>
              <a:t> </a:t>
            </a:r>
            <a:r>
              <a:rPr lang="ru-RU" sz="3200" dirty="0">
                <a:latin typeface="Times New Roman" pitchFamily="18" charset="0"/>
                <a:cs typeface="Times New Roman" pitchFamily="18" charset="0"/>
              </a:rPr>
              <a:t>текста</a:t>
            </a:r>
            <a:r>
              <a:rPr lang="ru-RU" sz="3200" b="1" i="1" dirty="0">
                <a:latin typeface="Times New Roman" pitchFamily="18" charset="0"/>
                <a:cs typeface="Times New Roman" pitchFamily="18" charset="0"/>
              </a:rPr>
              <a:t> </a:t>
            </a:r>
            <a:r>
              <a:rPr lang="ru-RU" sz="3200" dirty="0">
                <a:latin typeface="Times New Roman" pitchFamily="18" charset="0"/>
                <a:cs typeface="Times New Roman" pitchFamily="18" charset="0"/>
              </a:rPr>
              <a:t>выполняет предложение, в котором содержится данная информация (ДИ) текста. Такое предложение настраивает читателя на восприятие текста, ориентируя на то, какой аспект темы будет раскрываться. </a:t>
            </a:r>
            <a:endParaRPr lang="ru-RU" sz="3200" dirty="0" smtClean="0">
              <a:latin typeface="Times New Roman" pitchFamily="18" charset="0"/>
              <a:cs typeface="Times New Roman" pitchFamily="18" charset="0"/>
            </a:endParaRPr>
          </a:p>
          <a:p>
            <a:pPr marL="0" indent="354013" algn="just">
              <a:buNone/>
            </a:pPr>
            <a:r>
              <a:rPr lang="ru-RU" sz="3200" dirty="0" smtClean="0">
                <a:latin typeface="Times New Roman" pitchFamily="18" charset="0"/>
                <a:cs typeface="Times New Roman" pitchFamily="18" charset="0"/>
              </a:rPr>
              <a:t>Семантика </a:t>
            </a:r>
            <a:r>
              <a:rPr lang="ru-RU" sz="3200" dirty="0">
                <a:latin typeface="Times New Roman" pitchFamily="18" charset="0"/>
                <a:cs typeface="Times New Roman" pitchFamily="18" charset="0"/>
              </a:rPr>
              <a:t>предложения в функции прогрессии развивается в последующих </a:t>
            </a:r>
            <a:r>
              <a:rPr lang="ru-RU" sz="3200" dirty="0" err="1">
                <a:latin typeface="Times New Roman" pitchFamily="18" charset="0"/>
                <a:cs typeface="Times New Roman" pitchFamily="18" charset="0"/>
              </a:rPr>
              <a:t>микротемах</a:t>
            </a:r>
            <a:r>
              <a:rPr lang="ru-RU" sz="3200" dirty="0">
                <a:latin typeface="Times New Roman" pitchFamily="18" charset="0"/>
                <a:cs typeface="Times New Roman" pitchFamily="18" charset="0"/>
              </a:rPr>
              <a:t> посредством новой информации текста (НИ). </a:t>
            </a:r>
          </a:p>
          <a:p>
            <a:pPr marL="0" indent="0">
              <a:buNone/>
            </a:pPr>
            <a:endParaRPr lang="ru-RU" dirty="0"/>
          </a:p>
        </p:txBody>
      </p:sp>
    </p:spTree>
    <p:extLst>
      <p:ext uri="{BB962C8B-B14F-4D97-AF65-F5344CB8AC3E}">
        <p14:creationId xmlns:p14="http://schemas.microsoft.com/office/powerpoint/2010/main" val="212426599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67544" y="404664"/>
            <a:ext cx="8183880" cy="5472608"/>
          </a:xfrm>
        </p:spPr>
        <p:txBody>
          <a:bodyPr>
            <a:normAutofit lnSpcReduction="10000"/>
          </a:bodyPr>
          <a:lstStyle/>
          <a:p>
            <a:pPr marL="0" indent="354013">
              <a:buNone/>
            </a:pPr>
            <a:r>
              <a:rPr lang="ru-RU" sz="2400" dirty="0"/>
              <a:t>Информация текста может развиваться в </a:t>
            </a:r>
            <a:r>
              <a:rPr lang="ru-RU" sz="2400" b="1" dirty="0"/>
              <a:t>одном направлении</a:t>
            </a:r>
            <a:r>
              <a:rPr lang="ru-RU" sz="2400" dirty="0"/>
              <a:t>:</a:t>
            </a:r>
          </a:p>
          <a:p>
            <a:pPr marL="0" indent="0" algn="ctr">
              <a:buNone/>
            </a:pPr>
            <a:r>
              <a:rPr lang="ru-RU" sz="2400" dirty="0" smtClean="0"/>
              <a:t>ДИ</a:t>
            </a:r>
            <a:endParaRPr lang="ru-RU" sz="2400" dirty="0"/>
          </a:p>
          <a:p>
            <a:endParaRPr lang="ru-RU" sz="1200" dirty="0"/>
          </a:p>
          <a:p>
            <a:pPr marL="0" indent="0">
              <a:buNone/>
            </a:pPr>
            <a:r>
              <a:rPr lang="ru-RU" sz="2400" dirty="0"/>
              <a:t>НИ 1   </a:t>
            </a:r>
            <a:r>
              <a:rPr lang="ru-RU" sz="2400" dirty="0" smtClean="0"/>
              <a:t>   </a:t>
            </a:r>
            <a:r>
              <a:rPr lang="ru-RU" sz="2400" dirty="0"/>
              <a:t>НИ 2    </a:t>
            </a:r>
            <a:r>
              <a:rPr lang="ru-RU" sz="2400" dirty="0" smtClean="0"/>
              <a:t>   </a:t>
            </a:r>
            <a:r>
              <a:rPr lang="ru-RU" sz="2400" dirty="0"/>
              <a:t>НИ 3    </a:t>
            </a:r>
            <a:r>
              <a:rPr lang="ru-RU" sz="2400" dirty="0" smtClean="0"/>
              <a:t>   </a:t>
            </a:r>
            <a:r>
              <a:rPr lang="ru-RU" sz="2400" dirty="0"/>
              <a:t>НИ 4   </a:t>
            </a:r>
            <a:r>
              <a:rPr lang="ru-RU" sz="2400" dirty="0" smtClean="0"/>
              <a:t>   </a:t>
            </a:r>
            <a:r>
              <a:rPr lang="ru-RU" sz="2400" dirty="0"/>
              <a:t>НИ 5</a:t>
            </a:r>
          </a:p>
          <a:p>
            <a:pPr marL="0" indent="0">
              <a:buNone/>
            </a:pPr>
            <a:endParaRPr lang="ru-RU" sz="1600" dirty="0" smtClean="0"/>
          </a:p>
          <a:p>
            <a:pPr marL="0" indent="0">
              <a:buNone/>
            </a:pPr>
            <a:r>
              <a:rPr lang="ru-RU" sz="2400" dirty="0" smtClean="0"/>
              <a:t>или </a:t>
            </a:r>
            <a:r>
              <a:rPr lang="ru-RU" sz="2400" b="1" dirty="0"/>
              <a:t>нескольких направлениях</a:t>
            </a:r>
            <a:r>
              <a:rPr lang="ru-RU" sz="2400" dirty="0" smtClean="0"/>
              <a:t>:</a:t>
            </a:r>
          </a:p>
          <a:p>
            <a:pPr marL="0" indent="0">
              <a:buNone/>
            </a:pPr>
            <a:endParaRPr lang="ru-RU" sz="1050" dirty="0"/>
          </a:p>
          <a:p>
            <a:pPr marL="0" indent="0" algn="ctr">
              <a:buNone/>
            </a:pPr>
            <a:r>
              <a:rPr lang="ru-RU" sz="2400" dirty="0"/>
              <a:t>ДИ 1              НИ </a:t>
            </a:r>
          </a:p>
          <a:p>
            <a:pPr marL="0" indent="0" algn="ctr">
              <a:buNone/>
            </a:pPr>
            <a:r>
              <a:rPr lang="ru-RU" sz="2400" dirty="0"/>
              <a:t>ДИ 2              НИ </a:t>
            </a:r>
          </a:p>
          <a:p>
            <a:pPr marL="0" indent="0" algn="ctr">
              <a:buNone/>
            </a:pPr>
            <a:r>
              <a:rPr lang="ru-RU" sz="2400" dirty="0"/>
              <a:t>ДИ 3              НИ </a:t>
            </a:r>
            <a:endParaRPr lang="ru-RU" sz="2400" dirty="0" smtClean="0"/>
          </a:p>
          <a:p>
            <a:pPr marL="0" indent="354013" algn="just">
              <a:buNone/>
            </a:pPr>
            <a:endParaRPr lang="ru-RU" sz="2400" dirty="0" smtClean="0"/>
          </a:p>
          <a:p>
            <a:pPr marL="0" indent="354013" algn="just">
              <a:buNone/>
            </a:pPr>
            <a:r>
              <a:rPr lang="ru-RU" sz="2400" dirty="0" smtClean="0"/>
              <a:t>Это </a:t>
            </a:r>
            <a:r>
              <a:rPr lang="ru-RU" sz="2400" dirty="0"/>
              <a:t>зависит от коммуникативной задачи текста, в соответствии с которой осуществляется построение текста. Данное текста может быть однонаправленным или разнонаправленным</a:t>
            </a:r>
            <a:r>
              <a:rPr lang="ru-RU" sz="2400" dirty="0" smtClean="0"/>
              <a:t>.</a:t>
            </a:r>
            <a:endParaRPr lang="ru-RU" sz="2400" dirty="0"/>
          </a:p>
        </p:txBody>
      </p:sp>
      <p:cxnSp>
        <p:nvCxnSpPr>
          <p:cNvPr id="4" name="Прямая со стрелкой 3"/>
          <p:cNvCxnSpPr/>
          <p:nvPr/>
        </p:nvCxnSpPr>
        <p:spPr>
          <a:xfrm>
            <a:off x="4152518" y="3068960"/>
            <a:ext cx="1008112" cy="0"/>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6" name="Прямая со стрелкой 5"/>
          <p:cNvCxnSpPr/>
          <p:nvPr/>
        </p:nvCxnSpPr>
        <p:spPr>
          <a:xfrm>
            <a:off x="4152518" y="3501008"/>
            <a:ext cx="1008112" cy="0"/>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7" name="Прямая со стрелкой 6"/>
          <p:cNvCxnSpPr/>
          <p:nvPr/>
        </p:nvCxnSpPr>
        <p:spPr>
          <a:xfrm>
            <a:off x="4152518" y="3861048"/>
            <a:ext cx="1008112" cy="0"/>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spTree>
    <p:extLst>
      <p:ext uri="{BB962C8B-B14F-4D97-AF65-F5344CB8AC3E}">
        <p14:creationId xmlns:p14="http://schemas.microsoft.com/office/powerpoint/2010/main" val="427095004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9552" y="332656"/>
            <a:ext cx="8183880" cy="1051560"/>
          </a:xfrm>
        </p:spPr>
        <p:txBody>
          <a:bodyPr>
            <a:noAutofit/>
          </a:bodyPr>
          <a:lstStyle/>
          <a:p>
            <a:pPr algn="ctr"/>
            <a:r>
              <a:rPr lang="ru-RU" sz="3200" dirty="0"/>
              <a:t>Прогрессия текста с </a:t>
            </a:r>
            <a:r>
              <a:rPr lang="ru-RU" sz="3200" dirty="0" smtClean="0"/>
              <a:t>однонаправленным </a:t>
            </a:r>
            <a:r>
              <a:rPr lang="ru-RU" sz="3200" dirty="0"/>
              <a:t>данным</a:t>
            </a:r>
          </a:p>
        </p:txBody>
      </p:sp>
      <p:sp>
        <p:nvSpPr>
          <p:cNvPr id="3" name="Объект 2"/>
          <p:cNvSpPr>
            <a:spLocks noGrp="1"/>
          </p:cNvSpPr>
          <p:nvPr>
            <p:ph idx="1"/>
          </p:nvPr>
        </p:nvSpPr>
        <p:spPr>
          <a:xfrm>
            <a:off x="539552" y="1412776"/>
            <a:ext cx="8208912" cy="4475984"/>
          </a:xfrm>
        </p:spPr>
        <p:txBody>
          <a:bodyPr>
            <a:normAutofit fontScale="92500" lnSpcReduction="20000"/>
          </a:bodyPr>
          <a:lstStyle/>
          <a:p>
            <a:pPr marL="0" indent="354013" algn="just">
              <a:buNone/>
            </a:pPr>
            <a:r>
              <a:rPr lang="ru-RU" b="1" i="1" dirty="0"/>
              <a:t>Данное текста однонаправленное</a:t>
            </a:r>
            <a:r>
              <a:rPr lang="ru-RU" i="1" dirty="0"/>
              <a:t>,</a:t>
            </a:r>
            <a:r>
              <a:rPr lang="ru-RU" b="1" i="1" dirty="0"/>
              <a:t> </a:t>
            </a:r>
            <a:r>
              <a:rPr lang="ru-RU" dirty="0"/>
              <a:t>если в нем один смысловой центр (только одно данное). Информация текста в таком случае развивается в одном направлении. </a:t>
            </a:r>
            <a:endParaRPr lang="ru-RU" dirty="0" smtClean="0"/>
          </a:p>
          <a:p>
            <a:pPr marL="0" indent="354013" algn="just">
              <a:buNone/>
            </a:pPr>
            <a:endParaRPr lang="ru-RU" dirty="0"/>
          </a:p>
          <a:p>
            <a:pPr marL="0" indent="354013" algn="just">
              <a:buNone/>
            </a:pPr>
            <a:r>
              <a:rPr lang="ru-RU" b="1" dirty="0" smtClean="0"/>
              <a:t>Например</a:t>
            </a:r>
            <a:r>
              <a:rPr lang="ru-RU" b="1" dirty="0"/>
              <a:t>: </a:t>
            </a:r>
          </a:p>
          <a:p>
            <a:pPr marL="0" indent="354013" algn="just">
              <a:buNone/>
            </a:pPr>
            <a:r>
              <a:rPr lang="ru-RU" i="1" dirty="0"/>
              <a:t>Прежде всего следует ознакомиться со способом наследования на примере моногибридного скрещивания. При таком способе скрещивания действует правило единообразия гибридов первого поколения. Все потомство в первом поколении единообразно по фенотипу и по генотипу.</a:t>
            </a:r>
            <a:endParaRPr lang="ru-RU" dirty="0"/>
          </a:p>
          <a:p>
            <a:endParaRPr lang="ru-RU" dirty="0"/>
          </a:p>
        </p:txBody>
      </p:sp>
    </p:spTree>
    <p:extLst>
      <p:ext uri="{BB962C8B-B14F-4D97-AF65-F5344CB8AC3E}">
        <p14:creationId xmlns:p14="http://schemas.microsoft.com/office/powerpoint/2010/main" val="252444415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67544" y="1556792"/>
            <a:ext cx="8136904" cy="4392488"/>
          </a:xfrm>
        </p:spPr>
        <p:txBody>
          <a:bodyPr>
            <a:noAutofit/>
          </a:bodyPr>
          <a:lstStyle/>
          <a:p>
            <a:pPr marL="0" indent="354013" algn="just">
              <a:buNone/>
            </a:pPr>
            <a:r>
              <a:rPr lang="ru-RU" sz="2400" b="1" i="1" dirty="0"/>
              <a:t>Данное текста разнонаправленное</a:t>
            </a:r>
            <a:r>
              <a:rPr lang="ru-RU" sz="2400" dirty="0"/>
              <a:t>,</a:t>
            </a:r>
            <a:r>
              <a:rPr lang="ru-RU" sz="2400" b="1" dirty="0"/>
              <a:t> </a:t>
            </a:r>
            <a:r>
              <a:rPr lang="ru-RU" sz="2400" dirty="0"/>
              <a:t>если в предложении, содержащем коммуникативную задачу, несколько смысловых центров. Информация текста в таком случае развивается в нескольких направлениях.</a:t>
            </a:r>
          </a:p>
          <a:p>
            <a:pPr marL="0" indent="354013" algn="just">
              <a:buNone/>
            </a:pPr>
            <a:r>
              <a:rPr lang="ru-RU" sz="2400" dirty="0"/>
              <a:t>Предложение с разнонаправленным данным настраивает читателя на восприятие текста, в котором явление рассматривается с разных сторон. </a:t>
            </a:r>
            <a:endParaRPr lang="ru-RU" sz="2400" dirty="0" smtClean="0"/>
          </a:p>
        </p:txBody>
      </p:sp>
      <p:sp>
        <p:nvSpPr>
          <p:cNvPr id="4" name="Заголовок 1"/>
          <p:cNvSpPr>
            <a:spLocks noGrp="1"/>
          </p:cNvSpPr>
          <p:nvPr>
            <p:ph type="title"/>
          </p:nvPr>
        </p:nvSpPr>
        <p:spPr>
          <a:xfrm>
            <a:off x="395536" y="476672"/>
            <a:ext cx="8183880" cy="1051560"/>
          </a:xfrm>
        </p:spPr>
        <p:txBody>
          <a:bodyPr>
            <a:noAutofit/>
          </a:bodyPr>
          <a:lstStyle/>
          <a:p>
            <a:pPr algn="ctr"/>
            <a:r>
              <a:rPr lang="ru-RU" sz="3200" dirty="0"/>
              <a:t>Прогрессия текста с </a:t>
            </a:r>
            <a:r>
              <a:rPr lang="ru-RU" sz="3200" dirty="0" smtClean="0"/>
              <a:t>разнонаправленным </a:t>
            </a:r>
            <a:r>
              <a:rPr lang="ru-RU" sz="3200" dirty="0"/>
              <a:t>данным</a:t>
            </a:r>
          </a:p>
        </p:txBody>
      </p:sp>
    </p:spTree>
    <p:extLst>
      <p:ext uri="{BB962C8B-B14F-4D97-AF65-F5344CB8AC3E}">
        <p14:creationId xmlns:p14="http://schemas.microsoft.com/office/powerpoint/2010/main" val="29689518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502920" y="530352"/>
            <a:ext cx="8183880" cy="5490936"/>
          </a:xfrm>
        </p:spPr>
        <p:txBody>
          <a:bodyPr>
            <a:normAutofit fontScale="62500" lnSpcReduction="20000"/>
          </a:bodyPr>
          <a:lstStyle/>
          <a:p>
            <a:pPr marL="0" indent="354013" algn="just">
              <a:buNone/>
            </a:pPr>
            <a:r>
              <a:rPr lang="ru-RU" sz="3800" b="1" dirty="0" smtClean="0"/>
              <a:t>Пример текста с разнонаправленным данным:</a:t>
            </a:r>
            <a:endParaRPr lang="ru-RU" sz="3800" b="1" dirty="0"/>
          </a:p>
          <a:p>
            <a:pPr marL="0" indent="354013" algn="just">
              <a:buNone/>
            </a:pPr>
            <a:r>
              <a:rPr lang="ru-RU" sz="3800" i="1" dirty="0"/>
              <a:t>Органический мир целостен, так как составляет систему взаимосвязанных частей, и в то же время дискретен (дискретность — прерывистость структуры). Он состоит из единиц — организмов, или особей. Каждый живой организм дискретен, так как состоит из органов, тканей, клеток. Вместе с тем каждый из органов, обладая определенной автономностью, действует как часть целого. Каждая клетка состоит из органоидов, но функционирует как единое целое. Наследственная информация осуществляется генами, но ни один из генов вне всей совокупности не определяет развитие признака</a:t>
            </a:r>
            <a:r>
              <a:rPr lang="ru-RU" sz="3800" dirty="0"/>
              <a:t>.</a:t>
            </a:r>
          </a:p>
          <a:p>
            <a:endParaRPr lang="ru-RU" dirty="0"/>
          </a:p>
        </p:txBody>
      </p:sp>
    </p:spTree>
    <p:extLst>
      <p:ext uri="{BB962C8B-B14F-4D97-AF65-F5344CB8AC3E}">
        <p14:creationId xmlns:p14="http://schemas.microsoft.com/office/powerpoint/2010/main" val="188220484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9552" y="260648"/>
            <a:ext cx="8183880" cy="691520"/>
          </a:xfrm>
        </p:spPr>
        <p:txBody>
          <a:bodyPr/>
          <a:lstStyle/>
          <a:p>
            <a:pPr algn="ctr"/>
            <a:r>
              <a:rPr lang="ru-RU" dirty="0"/>
              <a:t>Функция обобщения текста</a:t>
            </a:r>
          </a:p>
        </p:txBody>
      </p:sp>
      <p:sp>
        <p:nvSpPr>
          <p:cNvPr id="3" name="Объект 2"/>
          <p:cNvSpPr>
            <a:spLocks noGrp="1"/>
          </p:cNvSpPr>
          <p:nvPr>
            <p:ph idx="1"/>
          </p:nvPr>
        </p:nvSpPr>
        <p:spPr>
          <a:xfrm>
            <a:off x="467544" y="908720"/>
            <a:ext cx="8183880" cy="5400600"/>
          </a:xfrm>
        </p:spPr>
        <p:txBody>
          <a:bodyPr>
            <a:noAutofit/>
          </a:bodyPr>
          <a:lstStyle/>
          <a:p>
            <a:pPr marL="0" indent="354013" algn="just">
              <a:buNone/>
            </a:pPr>
            <a:r>
              <a:rPr lang="ru-RU" sz="2000" dirty="0" smtClean="0"/>
              <a:t>Для </a:t>
            </a:r>
            <a:r>
              <a:rPr lang="ru-RU" sz="2000" dirty="0"/>
              <a:t>того чтобы уяснить, какие </a:t>
            </a:r>
            <a:r>
              <a:rPr lang="ru-RU" sz="2000" dirty="0" smtClean="0"/>
              <a:t>связи </a:t>
            </a:r>
            <a:r>
              <a:rPr lang="ru-RU" sz="2000" dirty="0"/>
              <a:t>существуют между информацией текста и его заключением, </a:t>
            </a:r>
            <a:r>
              <a:rPr lang="ru-RU" sz="2000" dirty="0" smtClean="0"/>
              <a:t>каким </a:t>
            </a:r>
            <a:r>
              <a:rPr lang="ru-RU" sz="2000" dirty="0"/>
              <a:t>образом сформулировать вывод, необходимо познакомиться с </a:t>
            </a:r>
            <a:r>
              <a:rPr lang="ru-RU" sz="2000" dirty="0" smtClean="0"/>
              <a:t>понятием </a:t>
            </a:r>
            <a:r>
              <a:rPr lang="ru-RU" sz="2000" dirty="0"/>
              <a:t>о предложении в функции обобщения текста.</a:t>
            </a:r>
          </a:p>
          <a:p>
            <a:pPr marL="0" indent="354013" algn="just">
              <a:buNone/>
            </a:pPr>
            <a:r>
              <a:rPr lang="ru-RU" sz="2000" b="1" dirty="0"/>
              <a:t>Функцию обобщения текста </a:t>
            </a:r>
            <a:r>
              <a:rPr lang="ru-RU" sz="2000" dirty="0"/>
              <a:t>(ФОТ) выполняет предложение, в </a:t>
            </a:r>
            <a:r>
              <a:rPr lang="ru-RU" sz="2000" dirty="0" smtClean="0"/>
              <a:t>котором </a:t>
            </a:r>
            <a:r>
              <a:rPr lang="ru-RU" sz="2000" dirty="0"/>
              <a:t>содержится вывод из предыдущего </a:t>
            </a:r>
            <a:r>
              <a:rPr lang="ru-RU" sz="2000" dirty="0" err="1"/>
              <a:t>текстообразования</a:t>
            </a:r>
            <a:r>
              <a:rPr lang="ru-RU" sz="2000" dirty="0"/>
              <a:t>. Оно </a:t>
            </a:r>
            <a:r>
              <a:rPr lang="ru-RU" sz="2000" dirty="0" smtClean="0"/>
              <a:t>обычно </a:t>
            </a:r>
            <a:r>
              <a:rPr lang="ru-RU" sz="2000" dirty="0"/>
              <a:t>начинается  словами-сигналами обобщения:  </a:t>
            </a:r>
            <a:r>
              <a:rPr lang="ru-RU" sz="2000" i="1" dirty="0"/>
              <a:t>так, таким </a:t>
            </a:r>
            <a:r>
              <a:rPr lang="ru-RU" sz="2000" i="1" dirty="0" smtClean="0"/>
              <a:t>образом</a:t>
            </a:r>
            <a:r>
              <a:rPr lang="ru-RU" sz="2000" i="1" dirty="0"/>
              <a:t>, в заключение отметим, из сказанного следует, из сказанного </a:t>
            </a:r>
            <a:r>
              <a:rPr lang="ru-RU" sz="2000" i="1" dirty="0" smtClean="0"/>
              <a:t>можно </a:t>
            </a:r>
            <a:r>
              <a:rPr lang="ru-RU" sz="2000" i="1" dirty="0"/>
              <a:t>сделать вывод, из приведенных примеров видно, одним словом. </a:t>
            </a:r>
          </a:p>
          <a:p>
            <a:pPr marL="0" indent="354013" algn="just">
              <a:buNone/>
            </a:pPr>
            <a:r>
              <a:rPr lang="ru-RU" sz="2000" dirty="0"/>
              <a:t>Предложение, выполняющее функцию обобщения текста, обычно </a:t>
            </a:r>
            <a:r>
              <a:rPr lang="ru-RU" sz="2000" dirty="0" smtClean="0"/>
              <a:t>расположено </a:t>
            </a:r>
            <a:r>
              <a:rPr lang="ru-RU" sz="2000" dirty="0"/>
              <a:t>в конце текста, его части, законченной по смыслу, или </a:t>
            </a:r>
            <a:r>
              <a:rPr lang="ru-RU" sz="2000" dirty="0" err="1" smtClean="0"/>
              <a:t>микротемы</a:t>
            </a:r>
            <a:r>
              <a:rPr lang="ru-RU" sz="2000" dirty="0"/>
              <a:t>.</a:t>
            </a:r>
          </a:p>
          <a:p>
            <a:pPr marL="0" indent="354013" algn="just">
              <a:buNone/>
            </a:pPr>
            <a:r>
              <a:rPr lang="ru-RU" sz="2000" dirty="0"/>
              <a:t>Смысловым центром в таком предложении является слово или </a:t>
            </a:r>
            <a:r>
              <a:rPr lang="ru-RU" sz="2000" dirty="0" smtClean="0"/>
              <a:t>словосочетание</a:t>
            </a:r>
            <a:r>
              <a:rPr lang="ru-RU" sz="2000" dirty="0"/>
              <a:t>, которое обобщает новую информацию предыдущего </a:t>
            </a:r>
            <a:r>
              <a:rPr lang="ru-RU" sz="2000" dirty="0" smtClean="0"/>
              <a:t>текста</a:t>
            </a:r>
            <a:r>
              <a:rPr lang="ru-RU" sz="2000" dirty="0"/>
              <a:t>.</a:t>
            </a:r>
          </a:p>
        </p:txBody>
      </p:sp>
    </p:spTree>
    <p:extLst>
      <p:ext uri="{BB962C8B-B14F-4D97-AF65-F5344CB8AC3E}">
        <p14:creationId xmlns:p14="http://schemas.microsoft.com/office/powerpoint/2010/main" val="246525306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620688"/>
            <a:ext cx="8183880" cy="517808"/>
          </a:xfrm>
        </p:spPr>
        <p:txBody>
          <a:bodyPr>
            <a:normAutofit fontScale="90000"/>
          </a:bodyPr>
          <a:lstStyle/>
          <a:p>
            <a:pPr algn="ctr"/>
            <a:r>
              <a:rPr lang="ru-RU" dirty="0" smtClean="0"/>
              <a:t>Литература</a:t>
            </a:r>
            <a:endParaRPr lang="ru-RU" dirty="0"/>
          </a:p>
        </p:txBody>
      </p:sp>
      <p:sp>
        <p:nvSpPr>
          <p:cNvPr id="3" name="Объект 2"/>
          <p:cNvSpPr>
            <a:spLocks noGrp="1"/>
          </p:cNvSpPr>
          <p:nvPr>
            <p:ph idx="1"/>
          </p:nvPr>
        </p:nvSpPr>
        <p:spPr>
          <a:xfrm>
            <a:off x="467544" y="1484784"/>
            <a:ext cx="8183880" cy="4187952"/>
          </a:xfrm>
        </p:spPr>
        <p:txBody>
          <a:bodyPr>
            <a:normAutofit/>
          </a:bodyPr>
          <a:lstStyle/>
          <a:p>
            <a:pPr algn="just"/>
            <a:r>
              <a:rPr lang="ru-RU" sz="2400" dirty="0"/>
              <a:t>Русский язык: учебное пособие для студентов казахских отделений уни­верситетов (</a:t>
            </a:r>
            <a:r>
              <a:rPr lang="ru-RU" sz="2400" dirty="0" err="1"/>
              <a:t>бакалавриат</a:t>
            </a:r>
            <a:r>
              <a:rPr lang="ru-RU" sz="2400" dirty="0"/>
              <a:t>)/под ред. К.К. </a:t>
            </a:r>
            <a:r>
              <a:rPr lang="ru-RU" sz="2400" dirty="0" err="1"/>
              <a:t>Ахмедьярова</a:t>
            </a:r>
            <a:r>
              <a:rPr lang="ru-RU" sz="2400" dirty="0"/>
              <a:t>, К.К. </a:t>
            </a:r>
            <a:r>
              <a:rPr lang="ru-RU" sz="2400" dirty="0" err="1"/>
              <a:t>Жаркынбековой.Алматы</a:t>
            </a:r>
            <a:r>
              <a:rPr lang="ru-RU" sz="2400" dirty="0"/>
              <a:t>: Казак университет</a:t>
            </a:r>
            <a:r>
              <a:rPr lang="kk-KZ" sz="2400" dirty="0"/>
              <a:t>і</a:t>
            </a:r>
            <a:r>
              <a:rPr lang="ru-RU" sz="2400" dirty="0"/>
              <a:t>, 2008</a:t>
            </a:r>
            <a:r>
              <a:rPr lang="ru-RU" sz="2400" dirty="0" smtClean="0"/>
              <a:t>.</a:t>
            </a:r>
          </a:p>
          <a:p>
            <a:pPr algn="just"/>
            <a:r>
              <a:rPr lang="ru-RU" sz="2400" dirty="0" err="1"/>
              <a:t>Федосюк</a:t>
            </a:r>
            <a:r>
              <a:rPr lang="ru-RU" sz="2400" dirty="0"/>
              <a:t> М.Ю., </a:t>
            </a:r>
            <a:r>
              <a:rPr lang="ru-RU" sz="2400" dirty="0" err="1"/>
              <a:t>Ладыженская</a:t>
            </a:r>
            <a:r>
              <a:rPr lang="ru-RU" sz="2400" dirty="0"/>
              <a:t> Т.А., Михайлова О.А., Николина Н.А. Русский язык для студентов-</a:t>
            </a:r>
            <a:r>
              <a:rPr lang="ru-RU" sz="2400" dirty="0" err="1"/>
              <a:t>нефилологов</a:t>
            </a:r>
            <a:r>
              <a:rPr lang="ru-RU" sz="2400" dirty="0"/>
              <a:t>: учебное пособие. - М., 2000,- 256 с.</a:t>
            </a:r>
          </a:p>
        </p:txBody>
      </p:sp>
    </p:spTree>
    <p:extLst>
      <p:ext uri="{BB962C8B-B14F-4D97-AF65-F5344CB8AC3E}">
        <p14:creationId xmlns:p14="http://schemas.microsoft.com/office/powerpoint/2010/main" val="1277729035"/>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Аспект">
  <a:themeElements>
    <a:clrScheme name="Яркая">
      <a:dk1>
        <a:sysClr val="windowText" lastClr="000000"/>
      </a:dk1>
      <a:lt1>
        <a:sysClr val="window" lastClr="FFFFFF"/>
      </a:lt1>
      <a:dk2>
        <a:srgbClr val="666666"/>
      </a:dk2>
      <a:lt2>
        <a:srgbClr val="D2D2D2"/>
      </a:lt2>
      <a:accent1>
        <a:srgbClr val="FF388C"/>
      </a:accent1>
      <a:accent2>
        <a:srgbClr val="E40059"/>
      </a:accent2>
      <a:accent3>
        <a:srgbClr val="9C007F"/>
      </a:accent3>
      <a:accent4>
        <a:srgbClr val="68007F"/>
      </a:accent4>
      <a:accent5>
        <a:srgbClr val="005BD3"/>
      </a:accent5>
      <a:accent6>
        <a:srgbClr val="00349E"/>
      </a:accent6>
      <a:hlink>
        <a:srgbClr val="17BBFD"/>
      </a:hlink>
      <a:folHlink>
        <a:srgbClr val="FF79C2"/>
      </a:folHlink>
    </a:clrScheme>
    <a:fontScheme name="Аспект">
      <a:maj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Аспект">
      <a:fillStyleLst>
        <a:solidFill>
          <a:schemeClr val="phClr"/>
        </a:solidFill>
        <a:gradFill rotWithShape="1">
          <a:gsLst>
            <a:gs pos="0">
              <a:schemeClr val="phClr">
                <a:tint val="65000"/>
                <a:satMod val="270000"/>
              </a:schemeClr>
            </a:gs>
            <a:gs pos="25000">
              <a:schemeClr val="phClr">
                <a:tint val="60000"/>
                <a:satMod val="300000"/>
              </a:schemeClr>
            </a:gs>
            <a:gs pos="100000">
              <a:schemeClr val="phClr">
                <a:tint val="29000"/>
                <a:satMod val="400000"/>
              </a:schemeClr>
            </a:gs>
          </a:gsLst>
          <a:lin ang="16200000" scaled="1"/>
        </a:gradFill>
        <a:gradFill rotWithShape="1">
          <a:gsLst>
            <a:gs pos="0">
              <a:schemeClr val="phClr">
                <a:shade val="45000"/>
                <a:satMod val="155000"/>
              </a:schemeClr>
            </a:gs>
            <a:gs pos="60000">
              <a:schemeClr val="phClr">
                <a:shade val="95000"/>
                <a:satMod val="150000"/>
              </a:schemeClr>
            </a:gs>
            <a:gs pos="100000">
              <a:schemeClr val="phClr">
                <a:tint val="87000"/>
                <a:satMod val="250000"/>
              </a:schemeClr>
            </a:gs>
          </a:gsLst>
          <a:lin ang="16200000" scaled="0"/>
        </a:gradFill>
      </a:fillStyleLst>
      <a:lnStyleLst>
        <a:ln w="9525" cap="flat" cmpd="sng" algn="ctr">
          <a:solidFill>
            <a:schemeClr val="phClr">
              <a:satMod val="150000"/>
            </a:schemeClr>
          </a:solidFill>
          <a:prstDash val="solid"/>
        </a:ln>
        <a:ln w="42500" cap="flat" cmpd="sng" algn="ctr">
          <a:solidFill>
            <a:schemeClr val="phClr"/>
          </a:solidFill>
          <a:prstDash val="solid"/>
        </a:ln>
        <a:ln w="38100" cap="flat" cmpd="sng" algn="ctr">
          <a:solidFill>
            <a:schemeClr val="phClr"/>
          </a:solidFill>
          <a:prstDash val="solid"/>
        </a:ln>
      </a:lnStyleLst>
      <a:effectStyleLst>
        <a:effectStyle>
          <a:effectLst>
            <a:outerShdw blurRad="65500" dist="38100" dir="5400000" rotWithShape="0">
              <a:srgbClr val="000000">
                <a:alpha val="40000"/>
              </a:srgbClr>
            </a:outerShdw>
          </a:effectLst>
        </a:effectStyle>
        <a:effectStyle>
          <a:effectLst>
            <a:outerShdw blurRad="65500" dist="38100" dir="5400000" rotWithShape="0">
              <a:srgbClr val="000000">
                <a:alpha val="40000"/>
              </a:srgbClr>
            </a:outerShdw>
          </a:effectLst>
        </a:effectStyle>
        <a:effectStyle>
          <a:effectLst>
            <a:outerShdw blurRad="65500" dist="38100" dir="5400000" rotWithShape="0">
              <a:srgbClr val="000000">
                <a:alpha val="40000"/>
              </a:srgbClr>
            </a:outerShdw>
          </a:effectLst>
          <a:scene3d>
            <a:camera prst="orthographicFront" fov="0">
              <a:rot lat="0" lon="0" rev="0"/>
            </a:camera>
            <a:lightRig rig="contrasting" dir="t">
              <a:rot lat="0" lon="0" rev="12000000"/>
            </a:lightRig>
          </a:scene3d>
          <a:sp3d prstMaterial="powder">
            <a:bevelT h="50800"/>
          </a:sp3d>
        </a:effectStyle>
      </a:effectStyleLst>
      <a:bgFillStyleLst>
        <a:solidFill>
          <a:schemeClr val="phClr"/>
        </a:solidFill>
        <a:gradFill rotWithShape="1">
          <a:gsLst>
            <a:gs pos="0">
              <a:schemeClr val="phClr">
                <a:shade val="35000"/>
                <a:satMod val="150000"/>
              </a:schemeClr>
            </a:gs>
            <a:gs pos="45000">
              <a:schemeClr val="phClr">
                <a:shade val="68000"/>
                <a:satMod val="155000"/>
              </a:schemeClr>
            </a:gs>
            <a:gs pos="100000">
              <a:schemeClr val="phClr">
                <a:tint val="70000"/>
                <a:satMod val="175000"/>
              </a:schemeClr>
            </a:gs>
          </a:gsLst>
          <a:lin ang="16200000" scaled="0"/>
        </a:gradFill>
        <a:blipFill>
          <a:blip xmlns:r="http://schemas.openxmlformats.org/officeDocument/2006/relationships" r:embed="rId1">
            <a:duotone>
              <a:schemeClr val="phClr">
                <a:shade val="800"/>
                <a:satMod val="150000"/>
              </a:schemeClr>
              <a:schemeClr val="phClr">
                <a:tint val="80000"/>
                <a:satMod val="150000"/>
              </a:schemeClr>
            </a:duotone>
          </a:blip>
          <a:tile tx="0" ty="0" sx="75000" sy="7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Aspect</Template>
  <TotalTime>84</TotalTime>
  <Words>558</Words>
  <Application>Microsoft Office PowerPoint</Application>
  <PresentationFormat>Экран (4:3)</PresentationFormat>
  <Paragraphs>39</Paragraphs>
  <Slides>9</Slides>
  <Notes>0</Notes>
  <HiddenSlides>0</HiddenSlides>
  <MMClips>0</MMClips>
  <ScaleCrop>false</ScaleCrop>
  <HeadingPairs>
    <vt:vector size="6" baseType="variant">
      <vt:variant>
        <vt:lpstr>Использованные шрифты</vt:lpstr>
      </vt:variant>
      <vt:variant>
        <vt:i4>3</vt:i4>
      </vt:variant>
      <vt:variant>
        <vt:lpstr>Тема</vt:lpstr>
      </vt:variant>
      <vt:variant>
        <vt:i4>1</vt:i4>
      </vt:variant>
      <vt:variant>
        <vt:lpstr>Заголовки слайдов</vt:lpstr>
      </vt:variant>
      <vt:variant>
        <vt:i4>9</vt:i4>
      </vt:variant>
    </vt:vector>
  </HeadingPairs>
  <TitlesOfParts>
    <vt:vector size="13" baseType="lpstr">
      <vt:lpstr>Times New Roman</vt:lpstr>
      <vt:lpstr>Verdana</vt:lpstr>
      <vt:lpstr>Wingdings 2</vt:lpstr>
      <vt:lpstr>Аспект</vt:lpstr>
      <vt:lpstr>Дисциплина: Русский язык 1</vt:lpstr>
      <vt:lpstr>План:</vt:lpstr>
      <vt:lpstr>Презентация PowerPoint</vt:lpstr>
      <vt:lpstr>Презентация PowerPoint</vt:lpstr>
      <vt:lpstr>Прогрессия текста с однонаправленным данным</vt:lpstr>
      <vt:lpstr>Прогрессия текста с разнонаправленным данным</vt:lpstr>
      <vt:lpstr>Презентация PowerPoint</vt:lpstr>
      <vt:lpstr>Функция обобщения текста</vt:lpstr>
      <vt:lpstr>Литература</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Дисциплина: Русский язык 1</dc:title>
  <dc:creator>Irina</dc:creator>
  <cp:lastModifiedBy>User</cp:lastModifiedBy>
  <cp:revision>10</cp:revision>
  <dcterms:created xsi:type="dcterms:W3CDTF">2015-05-27T08:44:09Z</dcterms:created>
  <dcterms:modified xsi:type="dcterms:W3CDTF">2021-01-30T18:32:01Z</dcterms:modified>
</cp:coreProperties>
</file>